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213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spa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55" descr="MC9001974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7163" y="242888"/>
            <a:ext cx="14049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56" descr="MC9001974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2888"/>
            <a:ext cx="15065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228528" rIns="457056" bIns="22852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2501900" y="1033463"/>
            <a:ext cx="1135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Printed  By 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7788" y="990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½ ₵</a:t>
            </a: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169863" y="2181225"/>
            <a:ext cx="742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Editor: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6096000"/>
            <a:ext cx="6858000" cy="0"/>
          </a:xfrm>
          <a:prstGeom prst="line">
            <a:avLst/>
          </a:prstGeom>
          <a:ln w="22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0" y="1371600"/>
            <a:ext cx="68580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941388"/>
            <a:ext cx="6858000" cy="0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21063" y="6248400"/>
            <a:ext cx="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63663" y="124258"/>
            <a:ext cx="4038600" cy="801255"/>
          </a:xfrm>
        </p:spPr>
        <p:txBody>
          <a:bodyPr/>
          <a:lstStyle>
            <a:lvl1pPr marL="0" indent="0" algn="ctr">
              <a:buNone/>
              <a:defRPr lang="en-US" sz="4800" baseline="0" smtClean="0">
                <a:effectLst/>
                <a:latin typeface="Old English Text MT" panose="03040902040508030806" pitchFamily="66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2667000" y="2209800"/>
            <a:ext cx="1905000" cy="37338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170585" y="2895600"/>
            <a:ext cx="2344015" cy="2133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5867400" y="993775"/>
            <a:ext cx="838200" cy="377825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3581400" y="1009600"/>
            <a:ext cx="2209800" cy="377825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7788" y="1447800"/>
            <a:ext cx="6610350" cy="609600"/>
          </a:xfrm>
        </p:spPr>
        <p:txBody>
          <a:bodyPr/>
          <a:lstStyle>
            <a:lvl1pPr marL="0" indent="0" algn="ctr">
              <a:buNone/>
              <a:defRPr sz="3600" b="1">
                <a:latin typeface="Charlemagne Std" pitchFamily="8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70585" y="5181600"/>
            <a:ext cx="2344015" cy="762000"/>
          </a:xfrm>
        </p:spPr>
        <p:txBody>
          <a:bodyPr/>
          <a:lstStyle>
            <a:lvl1pPr marL="0" indent="0"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70585" y="2407714"/>
            <a:ext cx="2344016" cy="411686"/>
          </a:xfrm>
        </p:spPr>
        <p:txBody>
          <a:bodyPr/>
          <a:lstStyle>
            <a:lvl1pPr marL="0" indent="0">
              <a:buNone/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783138" y="2180500"/>
            <a:ext cx="1905000" cy="37338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64869" y="6324600"/>
            <a:ext cx="3048000" cy="609600"/>
          </a:xfrm>
        </p:spPr>
        <p:txBody>
          <a:bodyPr/>
          <a:lstStyle>
            <a:lvl1pPr marL="0" indent="0" algn="ctr">
              <a:buNone/>
              <a:defRPr sz="3600" b="1">
                <a:latin typeface="Charlemagne Std" pitchFamily="8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70584" y="7086600"/>
            <a:ext cx="3029815" cy="19050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3596640" y="6248400"/>
            <a:ext cx="3029815" cy="27432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3"/>
          </p:nvPr>
        </p:nvSpPr>
        <p:spPr>
          <a:xfrm>
            <a:off x="595313" y="993775"/>
            <a:ext cx="2209800" cy="377825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734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5BE5-DE4A-4664-9A56-B1B55AF1D638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A801A-F73B-47E3-BB97-4837E7FA5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0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CE11-689B-42CC-AF14-E3FE226D9EF9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DADE1-2479-466E-AD6F-ACFEFDC9B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417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59A7-8B99-45B6-997C-1DB985C5A260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46B13-C7F1-4297-93FC-16BA984B0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62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DBCB-D15A-4FA5-B82E-F48920A120F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DD0B6-37B9-409A-961D-4FC19CCF6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3FE4-9D30-40DA-BD00-F48234E046F7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4332E-BDA0-4B6A-80A4-3E1D2E65F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99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E8679-C47E-4167-B016-DA9BD4DC286F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DF6D7-B1D1-4D92-819C-BE3D9EE5E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2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BE79-7DCE-42E6-8662-5AB512D24AF8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8ADDE-2DA1-4C65-AC5C-29CB3E0DB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6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59375-6EAD-4756-8CB7-54E67A5BD506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4948F-05A1-4EFB-B123-7633D2951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16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4492-7D35-41C6-B899-7FCC530E2547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54E18-4DF3-469B-83CE-32DA9F2CA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8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357AD-0BF1-4AB8-9497-2611C4EE56D6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B091C-5625-496F-AEF5-A1B4E18E9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53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54E8D-9390-4F99-B1B1-F1168B0D7990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F73D0-E712-482C-9BA1-263D158AA4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F87258-B433-413E-B3A7-4F03D395C90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CB8D956-4C49-46E0-84B1-05190C1259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63663" y="123825"/>
            <a:ext cx="4038600" cy="801688"/>
          </a:xfrm>
        </p:spPr>
        <p:txBody>
          <a:bodyPr/>
          <a:lstStyle/>
          <a:p>
            <a:endParaRPr altLang="en-US" dirty="0"/>
          </a:p>
        </p:txBody>
      </p:sp>
      <p:sp>
        <p:nvSpPr>
          <p:cNvPr id="307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altLang="en-US" smtClean="0"/>
          </a:p>
        </p:txBody>
      </p:sp>
      <p:sp>
        <p:nvSpPr>
          <p:cNvPr id="3076" name="Picture Placeholder 15"/>
          <p:cNvSpPr>
            <a:spLocks noGrp="1" noTextEdit="1"/>
          </p:cNvSpPr>
          <p:nvPr>
            <p:ph type="pic" sz="quarter" idx="12"/>
          </p:nvPr>
        </p:nvSpPr>
        <p:spPr>
          <a:xfrm>
            <a:off x="169863" y="2895600"/>
            <a:ext cx="2344737" cy="2133600"/>
          </a:xfrm>
        </p:spPr>
      </p:sp>
      <p:sp>
        <p:nvSpPr>
          <p:cNvPr id="307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07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3581400" y="1009650"/>
            <a:ext cx="2209800" cy="377825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079" name="Text Placeholder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08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169863" y="5181600"/>
            <a:ext cx="2344737" cy="7620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8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69863" y="2408238"/>
            <a:ext cx="2344737" cy="411162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082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4783138" y="2181225"/>
            <a:ext cx="1905000" cy="3733800"/>
          </a:xfrm>
        </p:spPr>
        <p:txBody>
          <a:bodyPr/>
          <a:lstStyle/>
          <a:p>
            <a:endParaRPr altLang="en-US" smtClean="0"/>
          </a:p>
        </p:txBody>
      </p:sp>
      <p:sp>
        <p:nvSpPr>
          <p:cNvPr id="3083" name="Text Placeholder 22"/>
          <p:cNvSpPr>
            <a:spLocks noGrp="1"/>
          </p:cNvSpPr>
          <p:nvPr>
            <p:ph type="body" sz="quarter" idx="20"/>
          </p:nvPr>
        </p:nvSpPr>
        <p:spPr>
          <a:xfrm>
            <a:off x="165100" y="6324600"/>
            <a:ext cx="3048000" cy="6096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84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169863" y="7086600"/>
            <a:ext cx="3030537" cy="1905000"/>
          </a:xfrm>
        </p:spPr>
        <p:txBody>
          <a:bodyPr/>
          <a:lstStyle/>
          <a:p>
            <a:endParaRPr altLang="en-US" smtClean="0"/>
          </a:p>
        </p:txBody>
      </p:sp>
      <p:sp>
        <p:nvSpPr>
          <p:cNvPr id="308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3597275" y="6248400"/>
            <a:ext cx="3028950" cy="2743200"/>
          </a:xfrm>
        </p:spPr>
        <p:txBody>
          <a:bodyPr/>
          <a:lstStyle/>
          <a:p>
            <a:endParaRPr altLang="en-US" smtClean="0"/>
          </a:p>
        </p:txBody>
      </p:sp>
      <p:sp>
        <p:nvSpPr>
          <p:cNvPr id="308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spap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Newspaper Template</Template>
  <TotalTime>7231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Times New Roman</vt:lpstr>
      <vt:lpstr>Old English Text MT</vt:lpstr>
      <vt:lpstr>Charlemagne Std</vt:lpstr>
      <vt:lpstr>Newspaper Template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Schwering, Kelly</dc:creator>
  <cp:lastModifiedBy>Schwering, Kelly</cp:lastModifiedBy>
  <cp:revision>1</cp:revision>
  <dcterms:created xsi:type="dcterms:W3CDTF">2015-10-21T15:05:39Z</dcterms:created>
  <dcterms:modified xsi:type="dcterms:W3CDTF">2015-10-26T15:37:27Z</dcterms:modified>
</cp:coreProperties>
</file>